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8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124EC-11A9-44E2-ACBC-E7E428A89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EE72B-FE46-45E1-9D9C-025CB8EE1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C11FE-A91F-41C6-8288-247E38CFA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24F0A-7678-4674-921E-7E1DACB43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56C3E-915A-48C4-ADF5-6CAD67ED2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91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3610E-8F6C-43A5-BD5D-B2A627F2A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A7B3A9-AD1A-400F-A3FB-836EC1078F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BC8F0-BDF0-4245-8C3A-60F16E6A8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8ED9C-0098-44C3-B22D-BB2FD6211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44483-270D-4FE7-B969-A09CBEB4F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504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DAE9D0-D486-4E59-A0E6-B2B107A26C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5FC5CD-438E-49B5-80ED-EE1767418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22C75-882B-4CB3-9D9D-CF4BEBABC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C143A-9673-4A68-8443-CB094E3A9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A0B3E-8845-4F05-9B05-456D94F23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0741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23690-5CBB-4F8D-9967-C1A327E59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AC0E1-6EB6-4FE3-8CA6-95D0129D4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5C493-8E68-4DDF-812E-B1B2C2FE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77E25-E885-4B8A-870B-7D46EA7E9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884CC-DEA2-46D6-A5C5-A501A15FF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9703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5219E-190B-480B-96E7-9A3CA9131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15315-1FEF-4DC8-AF44-1402BE1D1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74644-38E8-48B7-A265-A3FD1B8F8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E6F4D-B70A-4EC4-A436-383C94687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BCB89-76CA-456F-B68D-05FB72AE4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3952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D6865-23B8-45A8-B41C-329862F72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F9C0F-2184-4BE0-871C-5DA22AA15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CC8AA4-DE09-4D61-BC75-F2CB06D3C1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75F7EC-DFD9-4B9B-AAD4-B9AD8C892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7394B-B6BA-4D89-8E79-0F280FBF4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CEBD8-6DFC-4414-9C15-24B902BD9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455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E2AED-5AE5-431D-B2B1-A5C40B341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9B15D-6287-40D6-9973-25DC5D0246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C337E-9E86-4089-9FBA-A0D58AC21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6B8FFC-580D-4E02-9906-AFEBDF5746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5E2EB7-FF48-4C9B-98F2-AFE3F8879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5B1886-1254-4A7F-8AE6-FC57AD29A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C38969-1CD2-4A04-8FFF-B34B91EB9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5B34D1-2DF1-42CA-8A59-A735EEA5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2304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351B3-7CDE-4F1F-9C37-E3368829A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943BDD-AF81-4D03-A0B1-766E7F21E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7F27A1-0096-4A5D-9237-AAFB9CEEB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34C95-3419-4876-BB2D-9219D159F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7894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66ECB1-2741-431E-8AD7-0A24DCDEC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35EEA0-3A9D-4EA3-8956-D08B8ACF2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18EE3E-1F00-4A5A-9017-63063DC7E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3692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AD8C6-9BBA-4B96-BD88-CF77B8D94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E3216-02C5-44A7-BC0C-15B7E43FE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369BF6-FB8F-417C-B792-0CFD9CD5B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9115E-EB5C-4FE6-824A-945D2BFE1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157DE-52AF-4E62-9272-F1C4BD821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8C0EAE-575D-4052-8668-9798693D4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19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6A996-5DC0-4647-A94D-901AC6DFD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C4B14F-97ED-4E3E-9A39-EB414A27FD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359E82-9AD9-48E3-B2F9-EC1420F673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EF5D2-3B36-408E-A967-0B374CBFB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6D19BA-7090-4394-B900-3428A6DEA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C661B-42C2-420A-990C-345874D25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83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E9C8A0-DBE7-4A54-A367-23732250A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E4DCAE-FAA1-48DC-869F-626A7CF60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AE5D9-CEA3-44AD-91D3-059FE3BF02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6FBC1-04DC-406B-BBB6-6010607DF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36DDD-01EA-41F1-AA6D-3E5497C696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336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032A3-2D94-43F3-8889-146D98E09C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B3873-1CB0-448E-ADF4-22C43E57B2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2FC11B-D821-425E-84B9-EC954DAD7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0" y="-3754"/>
            <a:ext cx="12382500" cy="686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9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EA7391-BDB1-44CE-B32C-BC208825B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975" y="-70467"/>
            <a:ext cx="12496799" cy="692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553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CD6AF7-F38D-4145-9D37-8F791B731A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499" y="-43951"/>
            <a:ext cx="12544424" cy="690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20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143043-EAA4-4559-A9C6-45B35E230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6687" y="0"/>
            <a:ext cx="125253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83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A464FD-4855-4413-BB05-EEF8D5B77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725" y="0"/>
            <a:ext cx="12401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763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C20A8C7-77B5-4A73-8961-052C97059261}"/>
              </a:ext>
            </a:extLst>
          </p:cNvPr>
          <p:cNvSpPr txBox="1"/>
          <p:nvPr/>
        </p:nvSpPr>
        <p:spPr>
          <a:xfrm>
            <a:off x="1274797" y="590527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D7A7A-599C-46DB-AFED-83CBC9402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0"/>
            <a:ext cx="11039475" cy="68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700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74A053-38C4-4783-BF81-5C59616D3C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20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534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D0CE16-C2ED-48A1-B3AC-8BD4724C6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5960"/>
            <a:ext cx="12592050" cy="685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82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AFBEC2-95BC-4985-8B18-3756CA45F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925" y="12829"/>
            <a:ext cx="12430125" cy="684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66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539755-9791-4E4E-82F9-E703272BCF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49" y="-2281"/>
            <a:ext cx="12430124" cy="686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36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E9B6F1-8251-48E7-AAD3-7C6F99B8A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875" y="6102"/>
            <a:ext cx="12468225" cy="685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324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ABEC5B-D772-410D-B93E-D21BB8BB0E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6699" y="0"/>
            <a:ext cx="124872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092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801BF9-EE0D-43F2-9806-2BEE50A91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450" y="1"/>
            <a:ext cx="12534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123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09ED4C-7F73-41F8-AF4B-0497C94B1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450" y="12051"/>
            <a:ext cx="12458700" cy="683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45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4A9460-9A7E-41DF-81F5-93C90EC99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925" y="-66636"/>
            <a:ext cx="12506325" cy="69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542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1</Words>
  <Application>Microsoft Office PowerPoint</Application>
  <PresentationFormat>Widescreen</PresentationFormat>
  <Paragraphs>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prajveen kumar</dc:creator>
  <cp:lastModifiedBy>prajveen kumar</cp:lastModifiedBy>
  <cp:revision>5</cp:revision>
  <dcterms:created xsi:type="dcterms:W3CDTF">2019-06-27T12:44:37Z</dcterms:created>
  <dcterms:modified xsi:type="dcterms:W3CDTF">2019-06-28T05:03:31Z</dcterms:modified>
</cp:coreProperties>
</file>

<file path=docProps/thumbnail.jpeg>
</file>